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102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01-Aug-26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28DD633-D352-538D-03BB-628858C309AE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EB7F01-4A8E-8AC7-9109-E4E6F6E850AB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853A71-2D8B-B8DB-4497-94E5401AABB4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125A442-AFFA-2475-8CE1-95798F86514E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8D6681-DA64-28A2-D1FA-F1BFDEB18788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38A8FC-FA21-8D6B-6860-1DA42192F414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0664870-2F8A-8B4E-15E3-879648294470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68F7A51-4262-F651-2F8F-16A66AA791C1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BBFF05-135D-5AC0-0BD5-026D89C28044}"/>
              </a:ext>
            </a:extLst>
          </p:cNvPr>
          <p:cNvSpPr/>
          <p:nvPr/>
        </p:nvSpPr>
        <p:spPr>
          <a:xfrm>
            <a:off x="5384800" y="1676400"/>
            <a:ext cx="5486400" cy="838200"/>
          </a:xfrm>
          <a:prstGeom prst="rect">
            <a:avLst/>
          </a:prstGeom>
          <a:solidFill>
            <a:srgbClr val="182B49"/>
          </a:solidFill>
          <a:ln>
            <a:solidFill>
              <a:srgbClr val="182B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2C4587-0D42-A30B-9475-81DE98179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945" y="1524000"/>
            <a:ext cx="848109" cy="8481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85CEF2-6BA8-103A-E5DE-9DBD56F27F47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73F64A-3B82-E68E-962F-A1CB027ED8B6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578147F-2549-D156-0F15-A6711A9E44E0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C55266-7443-A3D0-B04F-BF674CF0B46E}"/>
              </a:ext>
            </a:extLst>
          </p:cNvPr>
          <p:cNvSpPr/>
          <p:nvPr/>
        </p:nvSpPr>
        <p:spPr>
          <a:xfrm>
            <a:off x="0" y="8686800"/>
            <a:ext cx="16256000" cy="4572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Ms Bella St John</cp:lastModifiedBy>
  <cp:revision>4</cp:revision>
  <dcterms:created xsi:type="dcterms:W3CDTF">2006-08-16T00:00:00Z</dcterms:created>
  <dcterms:modified xsi:type="dcterms:W3CDTF">2026-08-01T12:58:24Z</dcterms:modified>
</cp:coreProperties>
</file>